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c4411b7b4358.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c44139825480.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c4411b79bcff.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c44155671770.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c4416333e5dd.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c4416438430c.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c44129b9fc3b.png"/>
<Relationship Id="rId3" Type="http://schemas.openxmlformats.org/officeDocument/2006/relationships/image" Target="../media/filec441715e9ae3.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c4417a0ae73a.png"/>
<Relationship Id="rId3" Type="http://schemas.openxmlformats.org/officeDocument/2006/relationships/image" Target="../media/filec44161d2cf6e.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c441573070ee.png"/>
<Relationship Id="rId3" Type="http://schemas.openxmlformats.org/officeDocument/2006/relationships/image" Target="../media/filec4412d4645fa.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c441609c374e.png"/>
<Relationship Id="rId3" Type="http://schemas.openxmlformats.org/officeDocument/2006/relationships/image" Target="../media/filec4412ff3136f.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c4417f80f500.png"/>
<Relationship Id="rId3" Type="http://schemas.openxmlformats.org/officeDocument/2006/relationships/image" Target="../media/filec4416b551465.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c4411eae29f0.png"/>
<Relationship Id="rId3" Type="http://schemas.openxmlformats.org/officeDocument/2006/relationships/image" Target="../media/filec4413c435b4c.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c4416a1ef97c.png"/>
<Relationship Id="rId3" Type="http://schemas.openxmlformats.org/officeDocument/2006/relationships/image" Target="../media/filec441178d7252.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c441474c7192.png"/>
<Relationship Id="rId3" Type="http://schemas.openxmlformats.org/officeDocument/2006/relationships/image" Target="../media/filec4416bb44ccf.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c441290f02ae.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c44118790291.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c44130978a24.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c4412cee5a68.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c441547178e3.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c44165b7aa64.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c4417d13bf6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24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253,841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29,256.7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17,356,644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30,692.5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2,778,114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30,140.3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24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19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470,162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831.4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96,514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1,047.1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24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18,061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28,138.1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45,082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27,979.9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32,373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26,642.7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38,173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33,939.4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41,134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28,275.8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46,684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30,684.5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32,334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29,201.5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253,841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29,256.7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2,778,114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30,140.3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17,356,644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30,692.5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24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19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1,128.0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1,088.0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1,010.0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1,162.4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1,194.8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470,162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831.4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96,514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1,047.1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2022-03-24T16:12:47Z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